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586"/>
    <a:srgbClr val="F9A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ys stil 3 - aks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75086" autoAdjust="0"/>
  </p:normalViewPr>
  <p:slideViewPr>
    <p:cSldViewPr snapToGrid="0">
      <p:cViewPr>
        <p:scale>
          <a:sx n="100" d="100"/>
          <a:sy n="100" d="100"/>
        </p:scale>
        <p:origin x="-7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544AB-AF0E-4410-AFD4-F539C6796E38}" type="datetimeFigureOut">
              <a:rPr lang="nb-NO" smtClean="0"/>
              <a:pPr/>
              <a:t>28.01.2015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8350-3368-4327-9AAE-6362428B544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88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red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7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105156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8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10515600" cy="3786072"/>
          </a:xfrm>
          <a:prstGeom prst="rect">
            <a:avLst/>
          </a:prstGeom>
        </p:spPr>
        <p:txBody>
          <a:bodyPr/>
          <a:lstStyle>
            <a:lvl1pPr>
              <a:buClrTx/>
              <a:defRPr sz="1600">
                <a:latin typeface="Lucida Sans" panose="020B0602030504020204" pitchFamily="34" charset="0"/>
              </a:defRPr>
            </a:lvl1pPr>
            <a:lvl2pPr>
              <a:buClrTx/>
              <a:defRPr sz="1600">
                <a:latin typeface="Lucida Sans" panose="020B0602030504020204" pitchFamily="34" charset="0"/>
              </a:defRPr>
            </a:lvl2pPr>
            <a:lvl3pPr>
              <a:buClrTx/>
              <a:defRPr sz="1600">
                <a:latin typeface="Lucida Sans" panose="020B0602030504020204" pitchFamily="34" charset="0"/>
              </a:defRPr>
            </a:lvl3pPr>
            <a:lvl4pPr>
              <a:buClrTx/>
              <a:defRPr sz="1600">
                <a:latin typeface="Lucida Sans" panose="020B0602030504020204" pitchFamily="34" charset="0"/>
              </a:defRPr>
            </a:lvl4pPr>
            <a:lvl5pPr>
              <a:buClrTx/>
              <a:defRPr sz="1600"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466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strestilt teks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2"/>
          </p:nvPr>
        </p:nvSpPr>
        <p:spPr>
          <a:xfrm>
            <a:off x="6591300" y="1460226"/>
            <a:ext cx="4762500" cy="423255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6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7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55245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9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5524500" cy="3786072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0"/>
              </a:defRPr>
            </a:lvl1pPr>
            <a:lvl2pPr marL="742950" indent="-285750">
              <a:buClrTx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0"/>
              </a:defRPr>
            </a:lvl2pPr>
            <a:lvl3pPr marL="1200150" indent="-285750">
              <a:buClrTx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0"/>
              </a:defRPr>
            </a:lvl3pPr>
            <a:lvl4pPr marL="1657350" indent="-285750">
              <a:buClrTx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0"/>
              </a:defRPr>
            </a:lvl4pPr>
            <a:lvl5pPr marL="2114550" indent="-285750">
              <a:buClrTx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257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strestilt tekst med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5524500" cy="3786072"/>
          </a:xfrm>
          <a:prstGeom prst="rect">
            <a:avLst/>
          </a:prstGeom>
        </p:spPr>
        <p:txBody>
          <a:bodyPr/>
          <a:lstStyle>
            <a:lvl1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/>
          </p:nvPr>
        </p:nvSpPr>
        <p:spPr>
          <a:xfrm>
            <a:off x="6591300" y="1460225"/>
            <a:ext cx="4762500" cy="193858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6" name="Plassholder for bilde 14"/>
          <p:cNvSpPr>
            <a:spLocks noGrp="1"/>
          </p:cNvSpPr>
          <p:nvPr>
            <p:ph type="pic" sz="quarter" idx="13"/>
          </p:nvPr>
        </p:nvSpPr>
        <p:spPr>
          <a:xfrm>
            <a:off x="6591300" y="3539192"/>
            <a:ext cx="4762500" cy="215332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9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10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55245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46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0"/>
          </p:nvPr>
        </p:nvSpPr>
        <p:spPr>
          <a:xfrm>
            <a:off x="838199" y="1544128"/>
            <a:ext cx="6459747" cy="425977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ucida Sans" panose="020B0602030504020204" pitchFamily="34" charset="0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8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950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med bildes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2"/>
          <p:cNvSpPr>
            <a:spLocks noGrp="1"/>
          </p:cNvSpPr>
          <p:nvPr>
            <p:ph type="title" hasCustomPrompt="1"/>
          </p:nvPr>
        </p:nvSpPr>
        <p:spPr>
          <a:xfrm>
            <a:off x="838200" y="824440"/>
            <a:ext cx="10515600" cy="49540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nb-NO" dirty="0" smtClean="0"/>
              <a:t>HOVEDTITTEL</a:t>
            </a:r>
            <a:endParaRPr lang="nb-NO" dirty="0"/>
          </a:p>
        </p:txBody>
      </p:sp>
      <p:sp>
        <p:nvSpPr>
          <p:cNvPr id="17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460225"/>
            <a:ext cx="10515600" cy="379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12"/>
          </p:nvPr>
        </p:nvSpPr>
        <p:spPr>
          <a:xfrm>
            <a:off x="838200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20" name="Plassholder for bilde 18"/>
          <p:cNvSpPr>
            <a:spLocks noGrp="1"/>
          </p:cNvSpPr>
          <p:nvPr>
            <p:ph type="pic" sz="quarter" idx="13"/>
          </p:nvPr>
        </p:nvSpPr>
        <p:spPr>
          <a:xfrm>
            <a:off x="3624053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1" name="Plassholder for bilde 18"/>
          <p:cNvSpPr>
            <a:spLocks noGrp="1"/>
          </p:cNvSpPr>
          <p:nvPr>
            <p:ph type="pic" sz="quarter" idx="14"/>
          </p:nvPr>
        </p:nvSpPr>
        <p:spPr>
          <a:xfrm>
            <a:off x="6422126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bilde 18"/>
          <p:cNvSpPr>
            <a:spLocks noGrp="1"/>
          </p:cNvSpPr>
          <p:nvPr>
            <p:ph type="pic" sz="quarter" idx="15"/>
          </p:nvPr>
        </p:nvSpPr>
        <p:spPr>
          <a:xfrm>
            <a:off x="9220200" y="3951171"/>
            <a:ext cx="2133600" cy="1422400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11"/>
          <p:cNvSpPr>
            <a:spLocks noGrp="1"/>
          </p:cNvSpPr>
          <p:nvPr>
            <p:ph type="body" sz="quarter" idx="10"/>
          </p:nvPr>
        </p:nvSpPr>
        <p:spPr>
          <a:xfrm>
            <a:off x="838200" y="1906439"/>
            <a:ext cx="10515600" cy="1922611"/>
          </a:xfrm>
          <a:prstGeom prst="rect">
            <a:avLst/>
          </a:prstGeo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>
              <a:buClrTx/>
              <a:defRPr sz="1600">
                <a:solidFill>
                  <a:schemeClr val="tx1"/>
                </a:solidFill>
                <a:latin typeface="Lucida Sans" panose="020B0602030504020204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719583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0" t="34486" r="18241" b="47775"/>
          <a:stretch/>
        </p:blipFill>
        <p:spPr>
          <a:xfrm>
            <a:off x="8198077" y="5943599"/>
            <a:ext cx="3129124" cy="53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2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  <p:sldLayoutId id="2147483650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9982200" y="0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endParaRPr lang="nb-NO" sz="3200" dirty="0" smtClean="0">
              <a:solidFill>
                <a:srgbClr val="558586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9229726" y="314325"/>
            <a:ext cx="2305050" cy="914400"/>
          </a:xfrm>
          <a:prstGeom prst="rect">
            <a:avLst/>
          </a:prstGeom>
          <a:solidFill>
            <a:schemeClr val="accent1">
              <a:lumMod val="40000"/>
              <a:lumOff val="60000"/>
              <a:alpha val="47000"/>
            </a:schemeClr>
          </a:solidFill>
        </p:spPr>
        <p:txBody>
          <a:bodyPr wrap="none" rtlCol="0" anchor="ctr" anchorCtr="0">
            <a:normAutofit/>
          </a:bodyPr>
          <a:lstStyle/>
          <a:p>
            <a:r>
              <a:rPr lang="nb-NO" sz="3200" dirty="0" smtClean="0">
                <a:latin typeface="Lucida Sans" panose="020B0602030504020204" pitchFamily="34" charset="0"/>
              </a:rPr>
              <a:t>DIN LOGO</a:t>
            </a:r>
          </a:p>
        </p:txBody>
      </p:sp>
    </p:spTree>
    <p:extLst>
      <p:ext uri="{BB962C8B-B14F-4D97-AF65-F5344CB8AC3E}">
        <p14:creationId xmlns:p14="http://schemas.microsoft.com/office/powerpoint/2010/main" val="12136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/>
      </a:bodyPr>
      <a:lstStyle>
        <a:defPPr>
          <a:defRPr sz="3200" dirty="0" smtClean="0">
            <a:solidFill>
              <a:srgbClr val="558586"/>
            </a:solidFill>
            <a:latin typeface="Lucida Sans" panose="020B0602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Nord-Troms_mal.potm" id="{AAC07CB9-E39A-49C5-A642-5E15A68E71E8}" vid="{A22D8FE7-45D0-4F38-92CF-A05B55B4D9C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2</Words>
  <Application>Microsoft Office PowerPoint</Application>
  <PresentationFormat>Egendefinert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Marcus</dc:creator>
  <cp:lastModifiedBy>Maria  Figenschau</cp:lastModifiedBy>
  <cp:revision>62</cp:revision>
  <dcterms:created xsi:type="dcterms:W3CDTF">2014-04-22T10:59:10Z</dcterms:created>
  <dcterms:modified xsi:type="dcterms:W3CDTF">2015-01-28T15:22:57Z</dcterms:modified>
</cp:coreProperties>
</file>